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8" r:id="rId3"/>
    <p:sldId id="260" r:id="rId4"/>
    <p:sldId id="261" r:id="rId5"/>
    <p:sldId id="257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434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79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862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597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74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955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54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324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695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358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221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1921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604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168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7808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882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B91B-07D1-404A-8982-FF26731A7214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040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EDCB91B-07D1-404A-8982-FF26731A7214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5F018BE-F889-47AB-BD5B-13F4C9380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84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АНАЛИЗ ГОМОЗИГОТНЫХ РАЙОНОВ В ПОПУЛЯЦИИ КУР ПОРОДЫ КИТАЙСКАЯ ШЕЛКОВАЯ С ПОМОЩЬЮ ТЕХНОЛОГИИ </a:t>
            </a:r>
            <a:r>
              <a:rPr lang="ru-RU" sz="3200" dirty="0" smtClean="0"/>
              <a:t>SNP-СКРИНИРОВАНИЯ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65927" y="4179330"/>
            <a:ext cx="9148441" cy="1960810"/>
          </a:xfrm>
        </p:spPr>
        <p:txBody>
          <a:bodyPr>
            <a:normAutofit/>
          </a:bodyPr>
          <a:lstStyle/>
          <a:p>
            <a:pPr algn="r"/>
            <a:r>
              <a:rPr lang="ru-RU" cap="none" dirty="0" smtClean="0">
                <a:solidFill>
                  <a:schemeClr val="tx1"/>
                </a:solidFill>
              </a:rPr>
              <a:t>Аспирант: </a:t>
            </a:r>
            <a:r>
              <a:rPr lang="ru-RU" cap="none" dirty="0" err="1">
                <a:solidFill>
                  <a:schemeClr val="tx1"/>
                </a:solidFill>
              </a:rPr>
              <a:t>Р</a:t>
            </a:r>
            <a:r>
              <a:rPr lang="ru-RU" cap="none" dirty="0" err="1" smtClean="0">
                <a:solidFill>
                  <a:schemeClr val="tx1"/>
                </a:solidFill>
              </a:rPr>
              <a:t>ейнбах</a:t>
            </a:r>
            <a:r>
              <a:rPr lang="ru-RU" cap="none" dirty="0" smtClean="0">
                <a:solidFill>
                  <a:schemeClr val="tx1"/>
                </a:solidFill>
              </a:rPr>
              <a:t> </a:t>
            </a:r>
            <a:r>
              <a:rPr lang="ru-RU" cap="none" dirty="0">
                <a:solidFill>
                  <a:schemeClr val="tx1"/>
                </a:solidFill>
              </a:rPr>
              <a:t>Н</a:t>
            </a:r>
            <a:r>
              <a:rPr lang="ru-RU" cap="none" dirty="0" smtClean="0">
                <a:solidFill>
                  <a:schemeClr val="tx1"/>
                </a:solidFill>
              </a:rPr>
              <a:t>аталья Романовна</a:t>
            </a:r>
          </a:p>
          <a:p>
            <a:pPr algn="r"/>
            <a:r>
              <a:rPr lang="ru-RU" cap="none" dirty="0" smtClean="0">
                <a:solidFill>
                  <a:schemeClr val="tx1"/>
                </a:solidFill>
              </a:rPr>
              <a:t>Научный руководитель: к.б.н., Дементьева Наталия Викторовна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5727" y="698685"/>
            <a:ext cx="88487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14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НАУЧНО-ИССЛЕДОВАТЕЛЬСКИЙ ИНСТИТУТ ГЕНЕТИКИ И РАЗВЕДЕНИЯ СЕЛЬСКОХОЗЯЙСТВЕННЫХ ЖИВОТНЫХ</a:t>
            </a:r>
          </a:p>
          <a:p>
            <a:pPr algn="ctr" fontAlgn="base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Федерального государственного бюджетного научного учреждения «Федеральный исследовательский центр животноводства — ВИЖ имени академика Л. К. Эрнста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988" y="484168"/>
            <a:ext cx="1373380" cy="122218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30484" y="5401476"/>
            <a:ext cx="115310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 smtClean="0"/>
              <a:t>Исследование проведено в рамках выполнения научных исследований</a:t>
            </a:r>
          </a:p>
          <a:p>
            <a:pPr algn="r"/>
            <a:r>
              <a:rPr lang="ru-RU" sz="1400" dirty="0" smtClean="0"/>
              <a:t>Министерства науки и высшего образования РФ по теме № 124020200114-7</a:t>
            </a:r>
          </a:p>
          <a:p>
            <a:pPr algn="r"/>
            <a:r>
              <a:rPr lang="ru-RU" sz="1400" dirty="0" smtClean="0"/>
              <a:t>(FGGN-2024-0015)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203565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460" y="1221161"/>
            <a:ext cx="3253191" cy="4136450"/>
          </a:xfrm>
        </p:spPr>
      </p:pic>
      <p:sp>
        <p:nvSpPr>
          <p:cNvPr id="5" name="Прямоугольник 4"/>
          <p:cNvSpPr/>
          <p:nvPr/>
        </p:nvSpPr>
        <p:spPr>
          <a:xfrm>
            <a:off x="1090411" y="1221161"/>
            <a:ext cx="6096000" cy="420397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Китайская шелковая курица - это небольшая, декоративная порода. Вес самцов составляет </a:t>
            </a:r>
            <a:r>
              <a:rPr lang="ru-RU" dirty="0" smtClean="0"/>
              <a:t>0,9-1,4 </a:t>
            </a:r>
            <a:r>
              <a:rPr lang="ru-RU" dirty="0"/>
              <a:t>кг, самок 0,7-0,9 кг. Китайская шелковая курица является архаичной и уникальной породой. Первые упоминания о курах с "кошачьим мехом" появились в Китае в XII веке. Порода отличается рядом необычных фенотипических признаков, таких как пушистое оперение, черная кожа и кости, синие мочки ушей и полидактилия. Кроме того, в традиционной китайской медицине куры данной породы ценятся за лечебные свойства их мяса.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9681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4834" y="425334"/>
            <a:ext cx="10364451" cy="84967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Материалы и методы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95459" y="1169357"/>
            <a:ext cx="10363826" cy="34241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cap="none" dirty="0" smtClean="0"/>
              <a:t>В ходе данного исследования был проведен отбор биологического материала (крови) в количестве 19 образцов. Отбор проб проводился из вены с внутренней стороны крыла. Выделение ДНК проводилось методов фенол-хлороформной экстракции. Для полученной ДНК было проведено измерение концентрации и определение чистоты образцов на спектрофотометре.</a:t>
            </a:r>
          </a:p>
          <a:p>
            <a:pPr marL="0" indent="0">
              <a:buNone/>
            </a:pPr>
            <a:r>
              <a:rPr lang="ru-RU" cap="none" dirty="0" smtClean="0"/>
              <a:t>Затем было проведено </a:t>
            </a:r>
            <a:r>
              <a:rPr lang="ru-RU" cap="none" dirty="0" err="1" smtClean="0"/>
              <a:t>полногеномное</a:t>
            </a:r>
            <a:r>
              <a:rPr lang="ru-RU" cap="none" dirty="0" smtClean="0"/>
              <a:t> </a:t>
            </a:r>
            <a:r>
              <a:rPr lang="ru-RU" cap="none" dirty="0" err="1" smtClean="0"/>
              <a:t>генотипирование</a:t>
            </a:r>
            <a:r>
              <a:rPr lang="ru-RU" cap="none" dirty="0" smtClean="0"/>
              <a:t> с использованием микрочипа средней плотности </a:t>
            </a:r>
            <a:r>
              <a:rPr lang="ru-RU" cap="none" dirty="0" err="1" smtClean="0"/>
              <a:t>illumina</a:t>
            </a:r>
            <a:r>
              <a:rPr lang="ru-RU" cap="none" dirty="0" smtClean="0"/>
              <a:t> </a:t>
            </a:r>
            <a:r>
              <a:rPr lang="ru-RU" cap="none" dirty="0" err="1" smtClean="0"/>
              <a:t>chicken</a:t>
            </a:r>
            <a:r>
              <a:rPr lang="ru-RU" cap="none" dirty="0" smtClean="0"/>
              <a:t> 60k </a:t>
            </a:r>
            <a:r>
              <a:rPr lang="ru-RU" cap="none" dirty="0" err="1" smtClean="0"/>
              <a:t>snp</a:t>
            </a:r>
            <a:r>
              <a:rPr lang="ru-RU" cap="none" dirty="0" smtClean="0"/>
              <a:t>. Контроль качества </a:t>
            </a:r>
            <a:r>
              <a:rPr lang="ru-RU" cap="none" dirty="0" err="1" smtClean="0"/>
              <a:t>генотипированных</a:t>
            </a:r>
            <a:r>
              <a:rPr lang="ru-RU" cap="none" dirty="0" smtClean="0"/>
              <a:t> </a:t>
            </a:r>
            <a:r>
              <a:rPr lang="ru-RU" cap="none" dirty="0" err="1" smtClean="0"/>
              <a:t>snp</a:t>
            </a:r>
            <a:r>
              <a:rPr lang="ru-RU" cap="none" dirty="0" smtClean="0"/>
              <a:t>-локусов и поиск гомозиготных районов по отдельным хромосомам осуществляли с помощью программ PLINK 1.9 и библиотеки </a:t>
            </a:r>
            <a:r>
              <a:rPr lang="ru-RU" cap="none" dirty="0" err="1" smtClean="0"/>
              <a:t>detectruns</a:t>
            </a:r>
            <a:r>
              <a:rPr lang="ru-RU" cap="none" dirty="0" smtClean="0"/>
              <a:t> в </a:t>
            </a:r>
            <a:r>
              <a:rPr lang="ru-RU" cap="none" dirty="0" err="1" smtClean="0"/>
              <a:t>rstudio</a:t>
            </a:r>
            <a:r>
              <a:rPr lang="ru-RU" cap="none" dirty="0" smtClean="0"/>
              <a:t>.</a:t>
            </a:r>
            <a:endParaRPr lang="ru-RU" cap="none" dirty="0"/>
          </a:p>
        </p:txBody>
      </p:sp>
    </p:spTree>
    <p:extLst>
      <p:ext uri="{BB962C8B-B14F-4D97-AF65-F5344CB8AC3E}">
        <p14:creationId xmlns:p14="http://schemas.microsoft.com/office/powerpoint/2010/main" val="508895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29" y="197818"/>
            <a:ext cx="5120396" cy="358427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828" y="185024"/>
            <a:ext cx="5138671" cy="359707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33428" y="4129602"/>
            <a:ext cx="106840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результате проведения этого исследования для китайской шелковой породы кур было выявлено три гомозиготных региона с частотой встречаемости выше 75% на хромосомах 3 и 10 (на 3 хромосоме – 8,821,189-12,107,597; 36,476,543-39,853,633; на 10 хромосоме – 9,323,608-10,368,942) На этих регионах были обнаружены гены отвечающие за развитие оперения (ALK, EDARADD ), костей (FBXO11, WDR43) и скелетной мускулатуры(FOXN2, PPP3R1, TMOD3), регулирующие </a:t>
            </a:r>
            <a:r>
              <a:rPr lang="ru-RU" dirty="0" err="1"/>
              <a:t>меланогенез</a:t>
            </a:r>
            <a:r>
              <a:rPr lang="ru-RU"/>
              <a:t> мышц (SLC35F3, SEMA6D) и влияющие на яйценоскость (CYP19A1, BCL2L10, SPRED2, </a:t>
            </a:r>
            <a:r>
              <a:rPr lang="ru-RU"/>
              <a:t>MDH1</a:t>
            </a:r>
            <a:r>
              <a:rPr lang="ru-RU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7000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505806" y="2366963"/>
            <a:ext cx="5180388" cy="342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95760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570</TotalTime>
  <Words>344</Words>
  <Application>Microsoft Office PowerPoint</Application>
  <PresentationFormat>Широкоэкранный</PresentationFormat>
  <Paragraphs>14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Times New Roman</vt:lpstr>
      <vt:lpstr>Tw Cen MT</vt:lpstr>
      <vt:lpstr>Капля</vt:lpstr>
      <vt:lpstr>АНАЛИЗ ГОМОЗИГОТНЫХ РАЙОНОВ В ПОПУЛЯЦИИ КУР ПОРОДЫ КИТАЙСКАЯ ШЕЛКОВАЯ С ПОМОЩЬЮ ТЕХНОЛОГИИ SNP-СКРИНИРОВАНИЯ</vt:lpstr>
      <vt:lpstr>Презентация PowerPoint</vt:lpstr>
      <vt:lpstr>Материалы и методы</vt:lpstr>
      <vt:lpstr>Презентация PowerPoint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16</cp:revision>
  <dcterms:created xsi:type="dcterms:W3CDTF">2024-05-21T09:08:46Z</dcterms:created>
  <dcterms:modified xsi:type="dcterms:W3CDTF">2024-05-21T20:41:58Z</dcterms:modified>
</cp:coreProperties>
</file>