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74" r:id="rId5"/>
    <p:sldId id="271" r:id="rId6"/>
    <p:sldId id="272" r:id="rId7"/>
    <p:sldId id="270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0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4B329-2AA1-40BB-B799-BBFD0CD985C4}" type="datetimeFigureOut">
              <a:rPr lang="ru-RU" smtClean="0"/>
              <a:t>09.07.2025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ADB90-5E68-42F8-81D6-A54EAC2F43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62916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4B329-2AA1-40BB-B799-BBFD0CD985C4}" type="datetimeFigureOut">
              <a:rPr lang="ru-RU" smtClean="0"/>
              <a:t>09.07.2025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ADB90-5E68-42F8-81D6-A54EAC2F43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4289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4B329-2AA1-40BB-B799-BBFD0CD985C4}" type="datetimeFigureOut">
              <a:rPr lang="ru-RU" smtClean="0"/>
              <a:t>09.07.2025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ADB90-5E68-42F8-81D6-A54EAC2F43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149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4B329-2AA1-40BB-B799-BBFD0CD985C4}" type="datetimeFigureOut">
              <a:rPr lang="ru-RU" smtClean="0"/>
              <a:t>09.07.2025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ADB90-5E68-42F8-81D6-A54EAC2F43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3238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4B329-2AA1-40BB-B799-BBFD0CD985C4}" type="datetimeFigureOut">
              <a:rPr lang="ru-RU" smtClean="0"/>
              <a:t>09.07.2025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ADB90-5E68-42F8-81D6-A54EAC2F43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343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4B329-2AA1-40BB-B799-BBFD0CD985C4}" type="datetimeFigureOut">
              <a:rPr lang="ru-RU" smtClean="0"/>
              <a:t>09.07.2025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ADB90-5E68-42F8-81D6-A54EAC2F43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56237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4B329-2AA1-40BB-B799-BBFD0CD985C4}" type="datetimeFigureOut">
              <a:rPr lang="ru-RU" smtClean="0"/>
              <a:t>09.07.2025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ADB90-5E68-42F8-81D6-A54EAC2F43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6677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4B329-2AA1-40BB-B799-BBFD0CD985C4}" type="datetimeFigureOut">
              <a:rPr lang="ru-RU" smtClean="0"/>
              <a:t>09.07.2025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ADB90-5E68-42F8-81D6-A54EAC2F43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8412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4B329-2AA1-40BB-B799-BBFD0CD985C4}" type="datetimeFigureOut">
              <a:rPr lang="ru-RU" smtClean="0"/>
              <a:t>09.07.2025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ADB90-5E68-42F8-81D6-A54EAC2F43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809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4B329-2AA1-40BB-B799-BBFD0CD985C4}" type="datetimeFigureOut">
              <a:rPr lang="ru-RU" smtClean="0"/>
              <a:t>09.07.2025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ADB90-5E68-42F8-81D6-A54EAC2F43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1765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4B329-2AA1-40BB-B799-BBFD0CD985C4}" type="datetimeFigureOut">
              <a:rPr lang="ru-RU" smtClean="0"/>
              <a:t>09.07.2025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ADB90-5E68-42F8-81D6-A54EAC2F43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1896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D4B329-2AA1-40BB-B799-BBFD0CD985C4}" type="datetimeFigureOut">
              <a:rPr lang="ru-RU" smtClean="0"/>
              <a:t>09.07.2025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DADB90-5E68-42F8-81D6-A54EAC2F43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8942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3464392"/>
            <a:ext cx="12192000" cy="105382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Аллельный состав гена </a:t>
            </a:r>
            <a:r>
              <a:rPr lang="en-US" i="1" dirty="0" smtClean="0"/>
              <a:t>MSTN2a</a:t>
            </a:r>
            <a:r>
              <a:rPr lang="ru-RU" i="1" dirty="0" smtClean="0"/>
              <a:t> </a:t>
            </a:r>
            <a:r>
              <a:rPr lang="ru-RU" dirty="0" smtClean="0"/>
              <a:t>у радужной форели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4613251"/>
            <a:ext cx="9144000" cy="1655762"/>
          </a:xfrm>
        </p:spPr>
        <p:txBody>
          <a:bodyPr>
            <a:normAutofit fontScale="85000" lnSpcReduction="20000"/>
          </a:bodyPr>
          <a:lstStyle/>
          <a:p>
            <a:r>
              <a:rPr lang="ru-RU" altLang="ru-RU" sz="4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Щербаков Юрий Сергеевич</a:t>
            </a:r>
          </a:p>
          <a:p>
            <a:r>
              <a:rPr lang="ru-RU" alt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Кандидат биологических наук</a:t>
            </a:r>
          </a:p>
          <a:p>
            <a:r>
              <a:rPr lang="ru-RU" alt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Младший научный сотрудник лаборатории </a:t>
            </a:r>
          </a:p>
          <a:p>
            <a:r>
              <a:rPr lang="ru-RU" alt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молекулярной генетики ВНИИГРЖ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675529" cy="209721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784412" y="6364052"/>
            <a:ext cx="106231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0000"/>
                </a:solidFill>
                <a:latin typeface="helvetica" panose="020B0604020202020204" pitchFamily="34" charset="0"/>
              </a:rPr>
              <a:t>Исследования выполнены по теме государственного задания № 124020200114-7.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59475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878541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Семейство лососевые</a:t>
            </a:r>
            <a:endParaRPr lang="ru-RU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272" y="733485"/>
            <a:ext cx="7818076" cy="6124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771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246093"/>
          </a:xfrm>
        </p:spPr>
        <p:txBody>
          <a:bodyPr/>
          <a:lstStyle/>
          <a:p>
            <a:pPr algn="ctr"/>
            <a:r>
              <a:rPr lang="ru-RU" dirty="0" smtClean="0"/>
              <a:t>Дупликация генома атлантического лосося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14" r="82310" b="28279"/>
          <a:stretch/>
        </p:blipFill>
        <p:spPr>
          <a:xfrm>
            <a:off x="482094" y="1289342"/>
            <a:ext cx="4812777" cy="4522853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6683" y="1370103"/>
            <a:ext cx="4557345" cy="436133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82093" y="5812196"/>
            <a:ext cx="48127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График дупликации генома Атлантического лосося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6936683" y="5800397"/>
            <a:ext cx="4557345" cy="6522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График дупликации генома радужной форели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83244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11" y="1122363"/>
            <a:ext cx="11669577" cy="470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3496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864972"/>
          </a:xfrm>
        </p:spPr>
        <p:txBody>
          <a:bodyPr>
            <a:norm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измерения метрических показателей у рыбы</a:t>
            </a: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-2" y="5148616"/>
            <a:ext cx="12192000" cy="1118243"/>
          </a:xfrm>
        </p:spPr>
        <p:txBody>
          <a:bodyPr>
            <a:normAutofit fontScale="92500" lnSpcReduction="10000"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– длина тела по Смиту; Б – длина тела до конца чешуйчатого покрова; В – длина головы; 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 – высота тела; Д – толщина тела.</a:t>
            </a:r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  <p:pic>
        <p:nvPicPr>
          <p:cNvPr id="6" name="Рисунок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211" y="1306505"/>
            <a:ext cx="6619575" cy="373994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4381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3488827" y="6030119"/>
            <a:ext cx="9144000" cy="165576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944" y="1106654"/>
            <a:ext cx="3911099" cy="521479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4869242" y="1106653"/>
            <a:ext cx="6693005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Полученные последовательности были выровнены в программе 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MEGA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референсную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последовательность радужной форели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USDA_OmykA_1.1. 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Несмотря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небольшой размер гена </a:t>
            </a:r>
            <a:r>
              <a:rPr lang="en-US" sz="24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MSTN</a:t>
            </a:r>
            <a:r>
              <a:rPr lang="ru-RU" sz="24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(1505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п.н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.), в нем было обнаружено большое количество SNP. Можно сделать вывод, что исследуемый ген является высоко 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полиморфным. В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результате анализа полученных последовательностей было выявлено 23 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SNP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интронах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14 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SNP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экзонах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гена </a:t>
            </a:r>
            <a:r>
              <a:rPr lang="en-US" sz="24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MSTN</a:t>
            </a:r>
            <a:r>
              <a:rPr lang="ru-RU" sz="24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5202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EE238DD-9A81-1E07-0EB5-77B03C9CBE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693" y="301582"/>
            <a:ext cx="1779153" cy="158328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09838" y="2619111"/>
            <a:ext cx="1174361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результате проведенного исследования было выявлено, что ген </a:t>
            </a:r>
            <a:r>
              <a:rPr lang="en-US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MSTN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радужной форели породы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рофор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является высоко полиморфным геном, несмотря на его небольшой размер. В следствие чего полученные данные об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SNP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могут быть использованы для создания маркерной панели для радужной форели породы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рофор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целях выявления их ассоциаций с продуктивными признаками рыб.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838200" y="856331"/>
            <a:ext cx="10515600" cy="1325563"/>
          </a:xfrm>
        </p:spPr>
        <p:txBody>
          <a:bodyPr/>
          <a:lstStyle/>
          <a:p>
            <a:r>
              <a:rPr lang="ru-RU" dirty="0" smtClean="0"/>
              <a:t>Заключение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4820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209</Words>
  <Application>Microsoft Office PowerPoint</Application>
  <PresentationFormat>Широкоэкранный</PresentationFormat>
  <Paragraphs>18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helvetica</vt:lpstr>
      <vt:lpstr>Times New Roman</vt:lpstr>
      <vt:lpstr>Тема Office</vt:lpstr>
      <vt:lpstr>Аллельный состав гена MSTN2a у радужной форели</vt:lpstr>
      <vt:lpstr>Семейство лососевые</vt:lpstr>
      <vt:lpstr>Дупликация генома атлантического лосося</vt:lpstr>
      <vt:lpstr>Презентация PowerPoint</vt:lpstr>
      <vt:lpstr>Схема измерения метрических показателей у рыбы</vt:lpstr>
      <vt:lpstr>Презентация PowerPoint</vt:lpstr>
      <vt:lpstr>Заключение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Поиск полиморфных вариантов в генах ассоциированных с живой массой у радужной форели</dc:title>
  <dc:creator>RePack by Diakov</dc:creator>
  <cp:lastModifiedBy>Yuriy</cp:lastModifiedBy>
  <cp:revision>14</cp:revision>
  <dcterms:created xsi:type="dcterms:W3CDTF">2024-08-29T12:07:40Z</dcterms:created>
  <dcterms:modified xsi:type="dcterms:W3CDTF">2025-07-09T16:18:28Z</dcterms:modified>
</cp:coreProperties>
</file>